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58" d="100"/>
          <a:sy n="58" d="100"/>
        </p:scale>
        <p:origin x="1555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5A5EF-66E0-45D5-89F3-27C2AE8F705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1C3-D96F-4E81-A72B-6C06C4779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374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5A5EF-66E0-45D5-89F3-27C2AE8F705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1C3-D96F-4E81-A72B-6C06C4779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343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5A5EF-66E0-45D5-89F3-27C2AE8F705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1C3-D96F-4E81-A72B-6C06C4779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918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5A5EF-66E0-45D5-89F3-27C2AE8F705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1C3-D96F-4E81-A72B-6C06C4779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955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5A5EF-66E0-45D5-89F3-27C2AE8F705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1C3-D96F-4E81-A72B-6C06C4779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504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5A5EF-66E0-45D5-89F3-27C2AE8F705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1C3-D96F-4E81-A72B-6C06C4779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893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5A5EF-66E0-45D5-89F3-27C2AE8F705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1C3-D96F-4E81-A72B-6C06C4779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688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5A5EF-66E0-45D5-89F3-27C2AE8F705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1C3-D96F-4E81-A72B-6C06C4779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481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5A5EF-66E0-45D5-89F3-27C2AE8F705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1C3-D96F-4E81-A72B-6C06C4779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032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5A5EF-66E0-45D5-89F3-27C2AE8F705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1C3-D96F-4E81-A72B-6C06C4779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600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5A5EF-66E0-45D5-89F3-27C2AE8F705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1C3-D96F-4E81-A72B-6C06C4779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023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5A5EF-66E0-45D5-89F3-27C2AE8F705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571C3-D96F-4E81-A72B-6C06C4779D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99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6607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795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494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57" y="39584"/>
            <a:ext cx="12121628" cy="6818416"/>
          </a:xfrm>
        </p:spPr>
      </p:pic>
    </p:spTree>
    <p:extLst>
      <p:ext uri="{BB962C8B-B14F-4D97-AF65-F5344CB8AC3E}">
        <p14:creationId xmlns:p14="http://schemas.microsoft.com/office/powerpoint/2010/main" val="3873874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28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693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3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6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373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614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2987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2022-04-04T20:19:55Z</dcterms:created>
  <dcterms:modified xsi:type="dcterms:W3CDTF">2022-04-04T20:20:48Z</dcterms:modified>
</cp:coreProperties>
</file>